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3" autoAdjust="0"/>
    <p:restoredTop sz="94660"/>
  </p:normalViewPr>
  <p:slideViewPr>
    <p:cSldViewPr snapToGrid="0" showGuides="1">
      <p:cViewPr varScale="1">
        <p:scale>
          <a:sx n="161" d="100"/>
          <a:sy n="161" d="100"/>
        </p:scale>
        <p:origin x="150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2F43C-3FA1-4628-852A-8E81220CC6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2ECA21-63AE-4E76-9C85-AE80322879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DB8EFF-D5E2-454A-8F21-0BF677066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D0C402-BA02-49EC-AB27-69B60CD4C9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577B3A-B581-4244-8CCA-B0C147F9A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02601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B0EA-EBEB-42F6-A491-F35380F44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B97E7D4-8C5A-41CB-B15C-2FAF200977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2C09A1-FBAB-4596-88CA-9623500C0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BE3B4B-1586-440A-A57A-9450263A2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1F5F97-330D-4627-87C1-CB6F4E941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8807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F6F736-7E23-48D5-9B3E-5E13F2675E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981A15E-D59D-4D5D-ACFD-F36543485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B3AC2B-CE9B-4109-BA54-6F479374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71390E-CEF0-46C1-8F25-01F92C390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9933EB-AF43-4B86-883D-A3232C7D8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2782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5BA76-25A0-4CDE-9F48-CDC6728190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E874AC-195F-40F8-9CCE-0EDE23A8E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8A9342-265C-48D9-9801-63CDE93E03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0327F2-7AD4-4B6C-A7BE-A04C02120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E30DCD-09C5-4864-8815-6434DFEEE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00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D574B6-5DA6-4D69-BBB9-02399AE6D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E14907-76D1-4AB9-8586-DE90F544AA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EF44FE-473E-406E-BE15-DB2701EDE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6AEEA-611B-4AA8-8FD6-6EF8E7551C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CD6497-ED33-4E3E-9F26-8D6463067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545238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B07FBF-40C2-4211-8CEC-B0A9434DA7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01EE23-4D10-43A5-817D-2B709B632B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D22088-F320-41E3-938B-C09A823E16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2D97DA8-363B-4921-97ED-A9B46EC60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E7D999-C557-4005-ABBB-C3DB7D0A17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9175F1-FDC2-4BF1-9C6A-219E960AF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06928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EDE0F8-518A-4973-9C7F-BD87C874F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22F6A1-0796-471F-A2D7-8260D1D9D0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E8A953-52F4-4DA6-8CA8-0152D8239A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EFCE882-2A3A-4BE0-8D74-9ED8F6119D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297CCEE-B1C7-42BA-8E9B-D562A3BDA0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5485923-CF15-438F-ACFB-ECE6E160E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9C2668-3F42-418A-A3C2-E52F52119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E5F559-885B-49E5-89BD-D43C30BDF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44101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82C231-EB49-4468-A638-AC15E6ADF1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A11986-85D1-4A2E-B498-C2A6C2332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E562E65-D485-45C0-B071-38837DB1CF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8F9A2C-D78D-48B5-8129-CBE27B38A2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4985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0A3193-BBB5-4253-AB45-4FC6261A6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21E8D7E-0BF6-43CF-BA4E-293CC726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8CBFEC-F1C4-4798-8CD4-AAFE5B6FE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97414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59D43-CDBA-470D-ACBB-AF4323CC6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0390A-0F21-4289-B21B-1E8C3668E3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6FF9D9-2E80-45E2-ABDD-1A9ACDDCB4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A9AC06-AFB9-492A-A92E-D347AAE20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BB7FFB-85DB-44F6-B253-2EEF7DF04F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7910A9-D63C-485A-B910-6B74817EB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57819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80C21-FCBB-448E-A02D-5A169C5D7C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C9B10C-C45D-43F3-BA29-AC65BC9EEA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C7B150F-E882-474B-A5C5-62FBD3F441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536C4F-24A3-4104-AC95-7F8D879D83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724E6B-96AF-4E65-90B8-42F3A116E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F96883-B801-4F2B-8F08-CE4E1BFF74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08555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14FAD1-39DC-4036-9906-AAA109494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b-NO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5411AA-9E2E-4E09-995D-94E27C6C93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049F3B-8B24-4A10-B42B-A088A64778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1F61BF-E19C-4E64-8B8A-9B5779CA1347}" type="datetimeFigureOut">
              <a:rPr lang="nb-NO" smtClean="0"/>
              <a:t>19.06.2019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80A62-40AB-47F6-9C21-5FF11EB15D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C07FF-600F-4CE3-B2AF-0682DEEB02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7AB84A-9FDF-416F-B417-BDB37C20574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04740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http://www.ethicon.com/sites/default/files/pvs-microsite/images/news-pvs-profile-460x152.png">
            <a:extLst>
              <a:ext uri="{FF2B5EF4-FFF2-40B4-BE49-F238E27FC236}">
                <a16:creationId xmlns:a16="http://schemas.microsoft.com/office/drawing/2014/main" id="{B523F5A0-6D23-4CEA-81B4-5DA3BDB311F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710" y="1282536"/>
            <a:ext cx="4059856" cy="1751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66039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Cecilie Biering</dc:creator>
  <cp:lastModifiedBy>Cecilie Biering</cp:lastModifiedBy>
  <cp:revision>1</cp:revision>
  <dcterms:created xsi:type="dcterms:W3CDTF">2019-06-19T06:10:46Z</dcterms:created>
  <dcterms:modified xsi:type="dcterms:W3CDTF">2019-06-19T06:12:24Z</dcterms:modified>
</cp:coreProperties>
</file>